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8"/>
  </p:notesMasterIdLst>
  <p:sldIdLst>
    <p:sldId id="258" r:id="rId5"/>
    <p:sldId id="262" r:id="rId6"/>
    <p:sldId id="263" r:id="rId7"/>
  </p:sldIdLst>
  <p:sldSz cx="9144000" cy="51450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09" autoAdjust="0"/>
    <p:restoredTop sz="86462" autoAdjust="0"/>
  </p:normalViewPr>
  <p:slideViewPr>
    <p:cSldViewPr snapToGrid="0" snapToObjects="1" showGuides="1">
      <p:cViewPr varScale="1">
        <p:scale>
          <a:sx n="129" d="100"/>
          <a:sy n="129" d="100"/>
        </p:scale>
        <p:origin x="1374" y="12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3C06F6-182D-4BEE-82CB-58F519644435}" type="datetimeFigureOut">
              <a:rPr lang="it-IT" smtClean="0"/>
              <a:t>03/05/2024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237817-5105-4527-8130-E9EFA5F4C9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3405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3326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628650" y="1200486"/>
            <a:ext cx="7886700" cy="583527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endParaRPr lang="it-IT" dirty="0"/>
          </a:p>
        </p:txBody>
      </p:sp>
      <p:sp>
        <p:nvSpPr>
          <p:cNvPr id="14" name="Segnaposto contenuto 13"/>
          <p:cNvSpPr>
            <a:spLocks noGrp="1"/>
          </p:cNvSpPr>
          <p:nvPr>
            <p:ph sz="quarter" idx="10"/>
          </p:nvPr>
        </p:nvSpPr>
        <p:spPr>
          <a:xfrm>
            <a:off x="628650" y="3414712"/>
            <a:ext cx="7886700" cy="403225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pPr lvl="0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08763433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27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testo 6"/>
          <p:cNvSpPr>
            <a:spLocks noGrp="1"/>
          </p:cNvSpPr>
          <p:nvPr>
            <p:ph type="body" sz="quarter" idx="11"/>
          </p:nvPr>
        </p:nvSpPr>
        <p:spPr>
          <a:xfrm>
            <a:off x="277813" y="1494451"/>
            <a:ext cx="8658225" cy="3165836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Font typeface="+mj-lt"/>
              <a:buNone/>
              <a:defRPr sz="2000"/>
            </a:lvl1pPr>
          </a:lstStyle>
          <a:p>
            <a:pPr lvl="0"/>
            <a:endParaRPr lang="it-IT" dirty="0" smtClean="0"/>
          </a:p>
          <a:p>
            <a:pPr lvl="0"/>
            <a:endParaRPr lang="it-IT" dirty="0"/>
          </a:p>
        </p:txBody>
      </p:sp>
      <p:sp>
        <p:nvSpPr>
          <p:cNvPr id="10" name="Titolo 9"/>
          <p:cNvSpPr>
            <a:spLocks noGrp="1"/>
          </p:cNvSpPr>
          <p:nvPr>
            <p:ph type="title"/>
          </p:nvPr>
        </p:nvSpPr>
        <p:spPr>
          <a:xfrm>
            <a:off x="277474" y="4742268"/>
            <a:ext cx="8658564" cy="227024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1200" i="1"/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12"/>
          </p:nvPr>
        </p:nvSpPr>
        <p:spPr>
          <a:xfrm>
            <a:off x="2244725" y="290513"/>
            <a:ext cx="4338638" cy="301625"/>
          </a:xfrm>
          <a:prstGeom prst="rect">
            <a:avLst/>
          </a:prstGeom>
        </p:spPr>
        <p:txBody>
          <a:bodyPr anchor="ctr"/>
          <a:lstStyle>
            <a:lvl1pPr algn="l">
              <a:defRPr sz="1200" i="1"/>
            </a:lvl1pPr>
          </a:lstStyle>
          <a:p>
            <a:pPr lvl="0"/>
            <a:r>
              <a:rPr lang="it-IT" dirty="0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848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CEE20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immagine 4"/>
          <p:cNvSpPr>
            <a:spLocks noGrp="1"/>
          </p:cNvSpPr>
          <p:nvPr>
            <p:ph type="pic" sz="quarter" idx="10"/>
          </p:nvPr>
        </p:nvSpPr>
        <p:spPr>
          <a:xfrm>
            <a:off x="4805363" y="1494451"/>
            <a:ext cx="4130675" cy="3165836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7" name="Segnaposto testo 6"/>
          <p:cNvSpPr>
            <a:spLocks noGrp="1"/>
          </p:cNvSpPr>
          <p:nvPr>
            <p:ph type="body" sz="quarter" idx="11" hasCustomPrompt="1"/>
          </p:nvPr>
        </p:nvSpPr>
        <p:spPr>
          <a:xfrm>
            <a:off x="277813" y="1494451"/>
            <a:ext cx="4338637" cy="3165836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Font typeface="+mj-lt"/>
              <a:buNone/>
              <a:defRPr/>
            </a:lvl1pPr>
          </a:lstStyle>
          <a:p>
            <a:pPr lvl="0"/>
            <a:r>
              <a:rPr lang="it-IT" dirty="0" smtClean="0"/>
              <a:t>Simple text</a:t>
            </a:r>
          </a:p>
          <a:p>
            <a:pPr lvl="0"/>
            <a:endParaRPr lang="it-IT" dirty="0" smtClean="0"/>
          </a:p>
          <a:p>
            <a:pPr lvl="0"/>
            <a:endParaRPr lang="it-IT" dirty="0"/>
          </a:p>
        </p:txBody>
      </p:sp>
      <p:sp>
        <p:nvSpPr>
          <p:cNvPr id="10" name="Titolo 9"/>
          <p:cNvSpPr>
            <a:spLocks noGrp="1"/>
          </p:cNvSpPr>
          <p:nvPr>
            <p:ph type="title"/>
          </p:nvPr>
        </p:nvSpPr>
        <p:spPr>
          <a:xfrm>
            <a:off x="277474" y="4742268"/>
            <a:ext cx="8658564" cy="227024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1200" i="1"/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12" name="Segnaposto contenuto 12"/>
          <p:cNvSpPr>
            <a:spLocks noGrp="1"/>
          </p:cNvSpPr>
          <p:nvPr>
            <p:ph sz="quarter" idx="12"/>
          </p:nvPr>
        </p:nvSpPr>
        <p:spPr>
          <a:xfrm>
            <a:off x="2244725" y="290513"/>
            <a:ext cx="4338638" cy="301625"/>
          </a:xfrm>
          <a:prstGeom prst="rect">
            <a:avLst/>
          </a:prstGeom>
        </p:spPr>
        <p:txBody>
          <a:bodyPr anchor="ctr"/>
          <a:lstStyle>
            <a:lvl1pPr algn="l">
              <a:defRPr sz="1200" i="1"/>
            </a:lvl1pPr>
          </a:lstStyle>
          <a:p>
            <a:pPr lvl="0"/>
            <a:r>
              <a:rPr lang="it-IT" dirty="0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573450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8842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9" r:id="rId2"/>
    <p:sldLayoutId id="2147483667" r:id="rId3"/>
    <p:sldLayoutId id="2147483668" r:id="rId4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1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/>
          </p:cNvSpPr>
          <p:nvPr/>
        </p:nvSpPr>
        <p:spPr>
          <a:xfrm>
            <a:off x="628650" y="1106349"/>
            <a:ext cx="7886700" cy="791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 smtClean="0"/>
              <a:t>Presentation Title</a:t>
            </a:r>
            <a:endParaRPr lang="en-US" dirty="0"/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628650" y="3415410"/>
            <a:ext cx="7886700" cy="4187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dirty="0" err="1" smtClean="0"/>
              <a:t>Authors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60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testo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400" b="1" dirty="0" smtClean="0"/>
              <a:t>Title 1</a:t>
            </a:r>
          </a:p>
          <a:p>
            <a:r>
              <a:rPr lang="it-IT" dirty="0"/>
              <a:t>T</a:t>
            </a:r>
            <a:r>
              <a:rPr lang="it-IT" dirty="0" smtClean="0"/>
              <a:t>ext</a:t>
            </a:r>
          </a:p>
          <a:p>
            <a:pPr marL="457200" indent="-457200">
              <a:buFont typeface="+mj-lt"/>
              <a:buAutoNum type="arabicPeriod"/>
            </a:pPr>
            <a:r>
              <a:rPr lang="it-IT" dirty="0" smtClean="0"/>
              <a:t>…</a:t>
            </a:r>
          </a:p>
          <a:p>
            <a:pPr marL="457200" indent="-457200">
              <a:buFont typeface="+mj-lt"/>
              <a:buAutoNum type="arabicPeriod"/>
            </a:pPr>
            <a:r>
              <a:rPr lang="it-IT" dirty="0" smtClean="0"/>
              <a:t>…</a:t>
            </a:r>
          </a:p>
          <a:p>
            <a:pPr marL="457200" indent="-457200">
              <a:buFont typeface="+mj-lt"/>
              <a:buAutoNum type="arabicPeriod"/>
            </a:pPr>
            <a:endParaRPr lang="it-IT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dirty="0" smtClean="0"/>
              <a:t>….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dirty="0" smtClean="0"/>
              <a:t>…</a:t>
            </a:r>
            <a:endParaRPr lang="it-IT" dirty="0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2033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Segnaposto testo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765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WCEE202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FA266A32C58742B107FA521BC4147F" ma:contentTypeVersion="11" ma:contentTypeDescription="Create a new document." ma:contentTypeScope="" ma:versionID="a0977ae81f406b526ecfa5eb4a974467">
  <xsd:schema xmlns:xsd="http://www.w3.org/2001/XMLSchema" xmlns:xs="http://www.w3.org/2001/XMLSchema" xmlns:p="http://schemas.microsoft.com/office/2006/metadata/properties" xmlns:ns2="3b9552c6-a7d7-4824-b2a0-e716b6618ef8" targetNamespace="http://schemas.microsoft.com/office/2006/metadata/properties" ma:root="true" ma:fieldsID="2107c6d741c0b47df0a6f022d1538612" ns2:_="">
    <xsd:import namespace="3b9552c6-a7d7-4824-b2a0-e716b6618e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9552c6-a7d7-4824-b2a0-e716b6618e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A6560DA-63DF-4B92-8F0C-A9ED67F3EAA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3E5AB2-96EA-4BB5-9BDB-6937F23A59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b9552c6-a7d7-4824-b2a0-e716b6618e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9195B3-3A2E-4753-B86D-5694F60F2798}">
  <ds:schemaRefs>
    <ds:schemaRef ds:uri="3b9552c6-a7d7-4824-b2a0-e716b6618ef8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707</TotalTime>
  <Words>10</Words>
  <Application>Microsoft Office PowerPoint</Application>
  <PresentationFormat>Personalizzato</PresentationFormat>
  <Paragraphs>9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6" baseType="lpstr">
      <vt:lpstr>Arial</vt:lpstr>
      <vt:lpstr>Calibri</vt:lpstr>
      <vt:lpstr>Tema di Office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Microsoft Office User</dc:creator>
  <cp:lastModifiedBy>Giulia Fagà</cp:lastModifiedBy>
  <cp:revision>17</cp:revision>
  <dcterms:created xsi:type="dcterms:W3CDTF">2021-04-08T15:33:04Z</dcterms:created>
  <dcterms:modified xsi:type="dcterms:W3CDTF">2024-05-03T11:56:39Z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0x010100D1FA266A32C58742B107FA521BC4147F</vt:lpwstr>
  </property>
  <property fmtid="{D5CDD505-2E9C-101B-9397-08002B2CF9AE}" pid="3" name="Order">
    <vt:r8>112200</vt:r8>
  </property>
</Properties>
</file>